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57" r:id="rId5"/>
    <p:sldId id="268" r:id="rId6"/>
    <p:sldId id="272" r:id="rId7"/>
    <p:sldId id="259" r:id="rId8"/>
    <p:sldId id="262" r:id="rId9"/>
    <p:sldId id="263" r:id="rId10"/>
    <p:sldId id="264" r:id="rId11"/>
    <p:sldId id="258" r:id="rId12"/>
    <p:sldId id="266" r:id="rId13"/>
    <p:sldId id="265" r:id="rId14"/>
    <p:sldId id="260" r:id="rId15"/>
    <p:sldId id="26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78E861-C6C1-4CBE-905B-1413772FABB0}" v="34" dt="2020-04-30T21:28:40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ers, Steve" userId="8db794f7-5afc-4143-8068-9912e839bd10" providerId="ADAL" clId="{4578E861-C6C1-4CBE-905B-1413772FABB0}"/>
    <pc:docChg chg="undo custSel mod addSld delSld modSld sldOrd">
      <pc:chgData name="Myers, Steve" userId="8db794f7-5afc-4143-8068-9912e839bd10" providerId="ADAL" clId="{4578E861-C6C1-4CBE-905B-1413772FABB0}" dt="2020-04-30T21:28:40.144" v="39"/>
      <pc:docMkLst>
        <pc:docMk/>
      </pc:docMkLst>
      <pc:sldChg chg="addSp delSp modSp mod setBg setClrOvrMap">
        <pc:chgData name="Myers, Steve" userId="8db794f7-5afc-4143-8068-9912e839bd10" providerId="ADAL" clId="{4578E861-C6C1-4CBE-905B-1413772FABB0}" dt="2020-04-30T16:38:08.247" v="18" actId="26606"/>
        <pc:sldMkLst>
          <pc:docMk/>
          <pc:sldMk cId="0" sldId="257"/>
        </pc:sldMkLst>
        <pc:spChg chg="mod">
          <ac:chgData name="Myers, Steve" userId="8db794f7-5afc-4143-8068-9912e839bd10" providerId="ADAL" clId="{4578E861-C6C1-4CBE-905B-1413772FABB0}" dt="2020-04-30T16:38:08.247" v="18" actId="26606"/>
          <ac:spMkLst>
            <pc:docMk/>
            <pc:sldMk cId="0" sldId="257"/>
            <ac:spMk id="2" creationId="{89B346A6-26A1-421A-88ED-AE9338F2B83C}"/>
          </ac:spMkLst>
        </pc:spChg>
        <pc:spChg chg="mod">
          <ac:chgData name="Myers, Steve" userId="8db794f7-5afc-4143-8068-9912e839bd10" providerId="ADAL" clId="{4578E861-C6C1-4CBE-905B-1413772FABB0}" dt="2020-04-30T16:38:08.247" v="18" actId="26606"/>
          <ac:spMkLst>
            <pc:docMk/>
            <pc:sldMk cId="0" sldId="257"/>
            <ac:spMk id="3" creationId="{E62EBDF1-67C2-418F-A77F-D945AB367564}"/>
          </ac:spMkLst>
        </pc:spChg>
        <pc:spChg chg="add del">
          <ac:chgData name="Myers, Steve" userId="8db794f7-5afc-4143-8068-9912e839bd10" providerId="ADAL" clId="{4578E861-C6C1-4CBE-905B-1413772FABB0}" dt="2020-04-30T16:37:59.417" v="15" actId="26606"/>
          <ac:spMkLst>
            <pc:docMk/>
            <pc:sldMk cId="0" sldId="257"/>
            <ac:spMk id="8" creationId="{2A8AA5BC-4F7A-4226-8F99-6D824B226A97}"/>
          </ac:spMkLst>
        </pc:spChg>
        <pc:spChg chg="add del">
          <ac:chgData name="Myers, Steve" userId="8db794f7-5afc-4143-8068-9912e839bd10" providerId="ADAL" clId="{4578E861-C6C1-4CBE-905B-1413772FABB0}" dt="2020-04-30T16:37:59.417" v="15" actId="26606"/>
          <ac:spMkLst>
            <pc:docMk/>
            <pc:sldMk cId="0" sldId="257"/>
            <ac:spMk id="10" creationId="{3E5445C6-DD42-4979-86FF-03730E8C6DB0}"/>
          </ac:spMkLst>
        </pc:spChg>
        <pc:spChg chg="add del">
          <ac:chgData name="Myers, Steve" userId="8db794f7-5afc-4143-8068-9912e839bd10" providerId="ADAL" clId="{4578E861-C6C1-4CBE-905B-1413772FABB0}" dt="2020-04-30T16:38:08.233" v="17" actId="26606"/>
          <ac:spMkLst>
            <pc:docMk/>
            <pc:sldMk cId="0" sldId="257"/>
            <ac:spMk id="16" creationId="{86197D16-FE75-4A0E-A0C9-28C0F04A43DF}"/>
          </ac:spMkLst>
        </pc:spChg>
        <pc:spChg chg="add">
          <ac:chgData name="Myers, Steve" userId="8db794f7-5afc-4143-8068-9912e839bd10" providerId="ADAL" clId="{4578E861-C6C1-4CBE-905B-1413772FABB0}" dt="2020-04-30T16:38:08.247" v="18" actId="26606"/>
          <ac:spMkLst>
            <pc:docMk/>
            <pc:sldMk cId="0" sldId="257"/>
            <ac:spMk id="19" creationId="{2A8AA5BC-4F7A-4226-8F99-6D824B226A97}"/>
          </ac:spMkLst>
        </pc:spChg>
        <pc:spChg chg="add">
          <ac:chgData name="Myers, Steve" userId="8db794f7-5afc-4143-8068-9912e839bd10" providerId="ADAL" clId="{4578E861-C6C1-4CBE-905B-1413772FABB0}" dt="2020-04-30T16:38:08.247" v="18" actId="26606"/>
          <ac:spMkLst>
            <pc:docMk/>
            <pc:sldMk cId="0" sldId="257"/>
            <ac:spMk id="21" creationId="{3E5445C6-DD42-4979-86FF-03730E8C6DB0}"/>
          </ac:spMkLst>
        </pc:spChg>
        <pc:picChg chg="add del">
          <ac:chgData name="Myers, Steve" userId="8db794f7-5afc-4143-8068-9912e839bd10" providerId="ADAL" clId="{4578E861-C6C1-4CBE-905B-1413772FABB0}" dt="2020-04-30T16:38:08.233" v="17" actId="26606"/>
          <ac:picMkLst>
            <pc:docMk/>
            <pc:sldMk cId="0" sldId="257"/>
            <ac:picMk id="17" creationId="{FA8FCEC6-4B30-4FF2-8B32-504BEAEA3A16}"/>
          </ac:picMkLst>
        </pc:picChg>
        <pc:cxnChg chg="add del">
          <ac:chgData name="Myers, Steve" userId="8db794f7-5afc-4143-8068-9912e839bd10" providerId="ADAL" clId="{4578E861-C6C1-4CBE-905B-1413772FABB0}" dt="2020-04-30T16:37:59.417" v="15" actId="26606"/>
          <ac:cxnSpMkLst>
            <pc:docMk/>
            <pc:sldMk cId="0" sldId="257"/>
            <ac:cxnSpMk id="12" creationId="{45000665-DFC7-417E-8FD7-516A0F15C975}"/>
          </ac:cxnSpMkLst>
        </pc:cxnChg>
        <pc:cxnChg chg="add">
          <ac:chgData name="Myers, Steve" userId="8db794f7-5afc-4143-8068-9912e839bd10" providerId="ADAL" clId="{4578E861-C6C1-4CBE-905B-1413772FABB0}" dt="2020-04-30T16:38:08.247" v="18" actId="26606"/>
          <ac:cxnSpMkLst>
            <pc:docMk/>
            <pc:sldMk cId="0" sldId="257"/>
            <ac:cxnSpMk id="23" creationId="{45000665-DFC7-417E-8FD7-516A0F15C975}"/>
          </ac:cxnSpMkLst>
        </pc:cxnChg>
      </pc:sldChg>
      <pc:sldChg chg="del">
        <pc:chgData name="Myers, Steve" userId="8db794f7-5afc-4143-8068-9912e839bd10" providerId="ADAL" clId="{4578E861-C6C1-4CBE-905B-1413772FABB0}" dt="2020-04-30T17:50:31.972" v="31" actId="2696"/>
        <pc:sldMkLst>
          <pc:docMk/>
          <pc:sldMk cId="810033830" sldId="269"/>
        </pc:sldMkLst>
      </pc:sldChg>
      <pc:sldChg chg="addSp delSp modSp add del mod ord setBg">
        <pc:chgData name="Myers, Steve" userId="8db794f7-5afc-4143-8068-9912e839bd10" providerId="ADAL" clId="{4578E861-C6C1-4CBE-905B-1413772FABB0}" dt="2020-04-30T17:51:25.610" v="38" actId="2696"/>
        <pc:sldMkLst>
          <pc:docMk/>
          <pc:sldMk cId="2074204460" sldId="270"/>
        </pc:sldMkLst>
        <pc:spChg chg="del">
          <ac:chgData name="Myers, Steve" userId="8db794f7-5afc-4143-8068-9912e839bd10" providerId="ADAL" clId="{4578E861-C6C1-4CBE-905B-1413772FABB0}" dt="2020-04-30T16:31:35.962" v="2" actId="478"/>
          <ac:spMkLst>
            <pc:docMk/>
            <pc:sldMk cId="2074204460" sldId="270"/>
            <ac:spMk id="2" creationId="{76B75CB3-F655-4A8E-8431-ECC4E8466CF0}"/>
          </ac:spMkLst>
        </pc:spChg>
        <pc:spChg chg="del">
          <ac:chgData name="Myers, Steve" userId="8db794f7-5afc-4143-8068-9912e839bd10" providerId="ADAL" clId="{4578E861-C6C1-4CBE-905B-1413772FABB0}" dt="2020-04-30T16:31:33.531" v="1" actId="478"/>
          <ac:spMkLst>
            <pc:docMk/>
            <pc:sldMk cId="2074204460" sldId="270"/>
            <ac:spMk id="3" creationId="{55A6DD28-C338-40D6-8BBE-A86B2DCA6CC9}"/>
          </ac:spMkLst>
        </pc:spChg>
        <pc:spChg chg="add">
          <ac:chgData name="Myers, Steve" userId="8db794f7-5afc-4143-8068-9912e839bd10" providerId="ADAL" clId="{4578E861-C6C1-4CBE-905B-1413772FABB0}" dt="2020-04-30T16:32:49.973" v="5" actId="26606"/>
          <ac:spMkLst>
            <pc:docMk/>
            <pc:sldMk cId="2074204460" sldId="270"/>
            <ac:spMk id="9" creationId="{32BC26D8-82FB-445E-AA49-62A77D7C1EE0}"/>
          </ac:spMkLst>
        </pc:spChg>
        <pc:spChg chg="add">
          <ac:chgData name="Myers, Steve" userId="8db794f7-5afc-4143-8068-9912e839bd10" providerId="ADAL" clId="{4578E861-C6C1-4CBE-905B-1413772FABB0}" dt="2020-04-30T16:32:49.973" v="5" actId="26606"/>
          <ac:spMkLst>
            <pc:docMk/>
            <pc:sldMk cId="2074204460" sldId="270"/>
            <ac:spMk id="11" creationId="{CB44330D-EA18-4254-AA95-EB49948539B8}"/>
          </ac:spMkLst>
        </pc:spChg>
        <pc:picChg chg="add mod">
          <ac:chgData name="Myers, Steve" userId="8db794f7-5afc-4143-8068-9912e839bd10" providerId="ADAL" clId="{4578E861-C6C1-4CBE-905B-1413772FABB0}" dt="2020-04-30T16:33:06.447" v="7" actId="14100"/>
          <ac:picMkLst>
            <pc:docMk/>
            <pc:sldMk cId="2074204460" sldId="270"/>
            <ac:picMk id="4" creationId="{2DC5CCDE-40E0-4FA1-8EAF-F2F63BEB0C8C}"/>
          </ac:picMkLst>
        </pc:picChg>
        <pc:picChg chg="add del">
          <ac:chgData name="Myers, Steve" userId="8db794f7-5afc-4143-8068-9912e839bd10" providerId="ADAL" clId="{4578E861-C6C1-4CBE-905B-1413772FABB0}" dt="2020-04-30T16:34:12.187" v="9"/>
          <ac:picMkLst>
            <pc:docMk/>
            <pc:sldMk cId="2074204460" sldId="270"/>
            <ac:picMk id="5" creationId="{8C4FE863-9073-4BEA-B740-236171653F34}"/>
          </ac:picMkLst>
        </pc:picChg>
      </pc:sldChg>
      <pc:sldChg chg="delSp add del setBg delDesignElem">
        <pc:chgData name="Myers, Steve" userId="8db794f7-5afc-4143-8068-9912e839bd10" providerId="ADAL" clId="{4578E861-C6C1-4CBE-905B-1413772FABB0}" dt="2020-04-30T16:34:29.451" v="12" actId="2696"/>
        <pc:sldMkLst>
          <pc:docMk/>
          <pc:sldMk cId="2746098009" sldId="271"/>
        </pc:sldMkLst>
        <pc:spChg chg="del">
          <ac:chgData name="Myers, Steve" userId="8db794f7-5afc-4143-8068-9912e839bd10" providerId="ADAL" clId="{4578E861-C6C1-4CBE-905B-1413772FABB0}" dt="2020-04-30T16:34:22.439" v="11"/>
          <ac:spMkLst>
            <pc:docMk/>
            <pc:sldMk cId="2746098009" sldId="271"/>
            <ac:spMk id="8" creationId="{32BC26D8-82FB-445E-AA49-62A77D7C1EE0}"/>
          </ac:spMkLst>
        </pc:spChg>
        <pc:spChg chg="del">
          <ac:chgData name="Myers, Steve" userId="8db794f7-5afc-4143-8068-9912e839bd10" providerId="ADAL" clId="{4578E861-C6C1-4CBE-905B-1413772FABB0}" dt="2020-04-30T16:34:22.439" v="11"/>
          <ac:spMkLst>
            <pc:docMk/>
            <pc:sldMk cId="2746098009" sldId="271"/>
            <ac:spMk id="10" creationId="{CB44330D-EA18-4254-AA95-EB49948539B8}"/>
          </ac:spMkLst>
        </pc:spChg>
      </pc:sldChg>
      <pc:sldChg chg="add del">
        <pc:chgData name="Myers, Steve" userId="8db794f7-5afc-4143-8068-9912e839bd10" providerId="ADAL" clId="{4578E861-C6C1-4CBE-905B-1413772FABB0}" dt="2020-04-30T17:49:45.871" v="23" actId="2696"/>
        <pc:sldMkLst>
          <pc:docMk/>
          <pc:sldMk cId="4011742599" sldId="271"/>
        </pc:sldMkLst>
      </pc:sldChg>
      <pc:sldChg chg="addSp delSp modSp add ord">
        <pc:chgData name="Myers, Steve" userId="8db794f7-5afc-4143-8068-9912e839bd10" providerId="ADAL" clId="{4578E861-C6C1-4CBE-905B-1413772FABB0}" dt="2020-04-30T21:28:40.144" v="39"/>
        <pc:sldMkLst>
          <pc:docMk/>
          <pc:sldMk cId="4014863322" sldId="272"/>
        </pc:sldMkLst>
        <pc:picChg chg="del">
          <ac:chgData name="Myers, Steve" userId="8db794f7-5afc-4143-8068-9912e839bd10" providerId="ADAL" clId="{4578E861-C6C1-4CBE-905B-1413772FABB0}" dt="2020-04-30T17:49:38.154" v="22" actId="478"/>
          <ac:picMkLst>
            <pc:docMk/>
            <pc:sldMk cId="4014863322" sldId="272"/>
            <ac:picMk id="2" creationId="{AA9F214D-7CE2-4B16-8552-84DA5BE46781}"/>
          </ac:picMkLst>
        </pc:picChg>
        <pc:picChg chg="add mod">
          <ac:chgData name="Myers, Steve" userId="8db794f7-5afc-4143-8068-9912e839bd10" providerId="ADAL" clId="{4578E861-C6C1-4CBE-905B-1413772FABB0}" dt="2020-04-30T17:50:45.555" v="32" actId="14100"/>
          <ac:picMkLst>
            <pc:docMk/>
            <pc:sldMk cId="4014863322" sldId="272"/>
            <ac:picMk id="3" creationId="{F69F78E7-72EF-46F7-AFE5-EB658DF9F5B4}"/>
          </ac:picMkLst>
        </pc:picChg>
        <pc:picChg chg="add mod">
          <ac:chgData name="Myers, Steve" userId="8db794f7-5afc-4143-8068-9912e839bd10" providerId="ADAL" clId="{4578E861-C6C1-4CBE-905B-1413772FABB0}" dt="2020-04-30T17:50:49.167" v="33" actId="14100"/>
          <ac:picMkLst>
            <pc:docMk/>
            <pc:sldMk cId="4014863322" sldId="272"/>
            <ac:picMk id="4" creationId="{613ED26F-C3D5-40AD-8409-7BA0D171A0C4}"/>
          </ac:picMkLst>
        </pc:picChg>
      </pc:sldChg>
      <pc:sldChg chg="addSp delSp modSp add">
        <pc:chgData name="Myers, Steve" userId="8db794f7-5afc-4143-8068-9912e839bd10" providerId="ADAL" clId="{4578E861-C6C1-4CBE-905B-1413772FABB0}" dt="2020-04-30T17:51:20.595" v="37" actId="14100"/>
        <pc:sldMkLst>
          <pc:docMk/>
          <pc:sldMk cId="3693609642" sldId="273"/>
        </pc:sldMkLst>
        <pc:picChg chg="del">
          <ac:chgData name="Myers, Steve" userId="8db794f7-5afc-4143-8068-9912e839bd10" providerId="ADAL" clId="{4578E861-C6C1-4CBE-905B-1413772FABB0}" dt="2020-04-30T17:51:01.219" v="35" actId="478"/>
          <ac:picMkLst>
            <pc:docMk/>
            <pc:sldMk cId="3693609642" sldId="273"/>
            <ac:picMk id="2" creationId="{8E56E516-ED53-4E1C-B85C-F4AB6698CB48}"/>
          </ac:picMkLst>
        </pc:picChg>
        <pc:picChg chg="add mod">
          <ac:chgData name="Myers, Steve" userId="8db794f7-5afc-4143-8068-9912e839bd10" providerId="ADAL" clId="{4578E861-C6C1-4CBE-905B-1413772FABB0}" dt="2020-04-30T17:51:20.595" v="37" actId="14100"/>
          <ac:picMkLst>
            <pc:docMk/>
            <pc:sldMk cId="3693609642" sldId="273"/>
            <ac:picMk id="3" creationId="{69C05BC4-430A-4118-9C22-6CB3C19106C4}"/>
          </ac:picMkLst>
        </pc:picChg>
      </pc:sldChg>
    </pc:docChg>
  </pc:docChgLst>
  <pc:docChgLst>
    <pc:chgData name="Myers, Steve" userId="8db794f7-5afc-4143-8068-9912e839bd10" providerId="ADAL" clId="{B0AB3369-953A-4FAC-B170-20376B5B0CA8}"/>
    <pc:docChg chg="undo custSel mod addSld delSld modSld sldOrd">
      <pc:chgData name="Myers, Steve" userId="8db794f7-5afc-4143-8068-9912e839bd10" providerId="ADAL" clId="{B0AB3369-953A-4FAC-B170-20376B5B0CA8}" dt="2020-04-30T15:49:38.801" v="383" actId="14100"/>
      <pc:docMkLst>
        <pc:docMk/>
      </pc:docMkLst>
      <pc:sldChg chg="del">
        <pc:chgData name="Myers, Steve" userId="8db794f7-5afc-4143-8068-9912e839bd10" providerId="ADAL" clId="{B0AB3369-953A-4FAC-B170-20376B5B0CA8}" dt="2020-04-29T17:08:17.610" v="61" actId="2696"/>
        <pc:sldMkLst>
          <pc:docMk/>
          <pc:sldMk cId="0" sldId="256"/>
        </pc:sldMkLst>
      </pc:sldChg>
      <pc:sldChg chg="addSp delSp modSp mod setBg setClrOvrMap delDesignElem">
        <pc:chgData name="Myers, Steve" userId="8db794f7-5afc-4143-8068-9912e839bd10" providerId="ADAL" clId="{B0AB3369-953A-4FAC-B170-20376B5B0CA8}" dt="2020-04-30T15:46:52.890" v="361"/>
        <pc:sldMkLst>
          <pc:docMk/>
          <pc:sldMk cId="0" sldId="257"/>
        </pc:sldMkLst>
        <pc:spChg chg="mod">
          <ac:chgData name="Myers, Steve" userId="8db794f7-5afc-4143-8068-9912e839bd10" providerId="ADAL" clId="{B0AB3369-953A-4FAC-B170-20376B5B0CA8}" dt="2020-04-29T20:18:22.174" v="211" actId="26606"/>
          <ac:spMkLst>
            <pc:docMk/>
            <pc:sldMk cId="0" sldId="257"/>
            <ac:spMk id="2" creationId="{89B346A6-26A1-421A-88ED-AE9338F2B83C}"/>
          </ac:spMkLst>
        </pc:spChg>
        <pc:spChg chg="mod">
          <ac:chgData name="Myers, Steve" userId="8db794f7-5afc-4143-8068-9912e839bd10" providerId="ADAL" clId="{B0AB3369-953A-4FAC-B170-20376B5B0CA8}" dt="2020-04-29T20:18:22.182" v="212" actId="26606"/>
          <ac:spMkLst>
            <pc:docMk/>
            <pc:sldMk cId="0" sldId="257"/>
            <ac:spMk id="3" creationId="{E62EBDF1-67C2-418F-A77F-D945AB367564}"/>
          </ac:spMkLst>
        </pc:spChg>
        <pc:spChg chg="add del">
          <ac:chgData name="Myers, Steve" userId="8db794f7-5afc-4143-8068-9912e839bd10" providerId="ADAL" clId="{B0AB3369-953A-4FAC-B170-20376B5B0CA8}" dt="2020-04-29T20:18:22.182" v="212" actId="26606"/>
          <ac:spMkLst>
            <pc:docMk/>
            <pc:sldMk cId="0" sldId="257"/>
            <ac:spMk id="14" creationId="{6F9EB9F2-07E2-4D64-BBD8-BB5B217F1218}"/>
          </ac:spMkLst>
        </pc:spChg>
        <pc:spChg chg="add del">
          <ac:chgData name="Myers, Steve" userId="8db794f7-5afc-4143-8068-9912e839bd10" providerId="ADAL" clId="{B0AB3369-953A-4FAC-B170-20376B5B0CA8}" dt="2020-04-29T20:18:22.174" v="211" actId="26606"/>
          <ac:spMkLst>
            <pc:docMk/>
            <pc:sldMk cId="0" sldId="257"/>
            <ac:spMk id="20" creationId="{2A8AA5BC-4F7A-4226-8F99-6D824B226A97}"/>
          </ac:spMkLst>
        </pc:spChg>
        <pc:spChg chg="add del">
          <ac:chgData name="Myers, Steve" userId="8db794f7-5afc-4143-8068-9912e839bd10" providerId="ADAL" clId="{B0AB3369-953A-4FAC-B170-20376B5B0CA8}" dt="2020-04-29T20:18:22.174" v="211" actId="26606"/>
          <ac:spMkLst>
            <pc:docMk/>
            <pc:sldMk cId="0" sldId="257"/>
            <ac:spMk id="22" creationId="{3E5445C6-DD42-4979-86FF-03730E8C6DB0}"/>
          </ac:spMkLst>
        </pc:spChg>
        <pc:spChg chg="add del">
          <ac:chgData name="Myers, Steve" userId="8db794f7-5afc-4143-8068-9912e839bd10" providerId="ADAL" clId="{B0AB3369-953A-4FAC-B170-20376B5B0CA8}" dt="2020-04-30T15:46:52.890" v="361"/>
          <ac:spMkLst>
            <pc:docMk/>
            <pc:sldMk cId="0" sldId="257"/>
            <ac:spMk id="26" creationId="{6F9EB9F2-07E2-4D64-BBD8-BB5B217F1218}"/>
          </ac:spMkLst>
        </pc:spChg>
        <pc:cxnChg chg="add del">
          <ac:chgData name="Myers, Steve" userId="8db794f7-5afc-4143-8068-9912e839bd10" providerId="ADAL" clId="{B0AB3369-953A-4FAC-B170-20376B5B0CA8}" dt="2020-04-29T20:18:22.182" v="212" actId="26606"/>
          <ac:cxnSpMkLst>
            <pc:docMk/>
            <pc:sldMk cId="0" sldId="257"/>
            <ac:cxnSpMk id="15" creationId="{F0C57C7C-DFE9-4A1E-B7A9-DF40E63366BB}"/>
          </ac:cxnSpMkLst>
        </pc:cxnChg>
        <pc:cxnChg chg="add del">
          <ac:chgData name="Myers, Steve" userId="8db794f7-5afc-4143-8068-9912e839bd10" providerId="ADAL" clId="{B0AB3369-953A-4FAC-B170-20376B5B0CA8}" dt="2020-04-29T20:18:22.174" v="211" actId="26606"/>
          <ac:cxnSpMkLst>
            <pc:docMk/>
            <pc:sldMk cId="0" sldId="257"/>
            <ac:cxnSpMk id="24" creationId="{45000665-DFC7-417E-8FD7-516A0F15C975}"/>
          </ac:cxnSpMkLst>
        </pc:cxnChg>
        <pc:cxnChg chg="add del">
          <ac:chgData name="Myers, Steve" userId="8db794f7-5afc-4143-8068-9912e839bd10" providerId="ADAL" clId="{B0AB3369-953A-4FAC-B170-20376B5B0CA8}" dt="2020-04-30T15:46:52.890" v="361"/>
          <ac:cxnSpMkLst>
            <pc:docMk/>
            <pc:sldMk cId="0" sldId="257"/>
            <ac:cxnSpMk id="27" creationId="{F0C57C7C-DFE9-4A1E-B7A9-DF40E63366BB}"/>
          </ac:cxnSpMkLst>
        </pc:cxnChg>
      </pc:sldChg>
      <pc:sldChg chg="addSp delSp modSp mod setBg delAnim delDesignElem">
        <pc:chgData name="Myers, Steve" userId="8db794f7-5afc-4143-8068-9912e839bd10" providerId="ADAL" clId="{B0AB3369-953A-4FAC-B170-20376B5B0CA8}" dt="2020-04-30T15:48:35.821" v="373" actId="26606"/>
        <pc:sldMkLst>
          <pc:docMk/>
          <pc:sldMk cId="3012666492" sldId="258"/>
        </pc:sldMkLst>
        <pc:spChg chg="add del">
          <ac:chgData name="Myers, Steve" userId="8db794f7-5afc-4143-8068-9912e839bd10" providerId="ADAL" clId="{B0AB3369-953A-4FAC-B170-20376B5B0CA8}" dt="2020-04-30T15:46:52.890" v="361"/>
          <ac:spMkLst>
            <pc:docMk/>
            <pc:sldMk cId="3012666492" sldId="258"/>
            <ac:spMk id="5" creationId="{32BC26D8-82FB-445E-AA49-62A77D7C1EE0}"/>
          </ac:spMkLst>
        </pc:spChg>
        <pc:spChg chg="add del">
          <ac:chgData name="Myers, Steve" userId="8db794f7-5afc-4143-8068-9912e839bd10" providerId="ADAL" clId="{B0AB3369-953A-4FAC-B170-20376B5B0CA8}" dt="2020-04-30T15:46:52.890" v="361"/>
          <ac:spMkLst>
            <pc:docMk/>
            <pc:sldMk cId="3012666492" sldId="258"/>
            <ac:spMk id="6" creationId="{CB44330D-EA18-4254-AA95-EB49948539B8}"/>
          </ac:spMkLst>
        </pc:spChg>
        <pc:spChg chg="add del">
          <ac:chgData name="Myers, Steve" userId="8db794f7-5afc-4143-8068-9912e839bd10" providerId="ADAL" clId="{B0AB3369-953A-4FAC-B170-20376B5B0CA8}" dt="2020-04-30T15:27:59.259" v="279" actId="26606"/>
          <ac:spMkLst>
            <pc:docMk/>
            <pc:sldMk cId="3012666492" sldId="258"/>
            <ac:spMk id="7" creationId="{32BC26D8-82FB-445E-AA49-62A77D7C1EE0}"/>
          </ac:spMkLst>
        </pc:spChg>
        <pc:spChg chg="add">
          <ac:chgData name="Myers, Steve" userId="8db794f7-5afc-4143-8068-9912e839bd10" providerId="ADAL" clId="{B0AB3369-953A-4FAC-B170-20376B5B0CA8}" dt="2020-04-30T15:48:35.821" v="373" actId="26606"/>
          <ac:spMkLst>
            <pc:docMk/>
            <pc:sldMk cId="3012666492" sldId="258"/>
            <ac:spMk id="8" creationId="{32BC26D8-82FB-445E-AA49-62A77D7C1EE0}"/>
          </ac:spMkLst>
        </pc:spChg>
        <pc:spChg chg="add del">
          <ac:chgData name="Myers, Steve" userId="8db794f7-5afc-4143-8068-9912e839bd10" providerId="ADAL" clId="{B0AB3369-953A-4FAC-B170-20376B5B0CA8}" dt="2020-04-30T15:27:59.259" v="279" actId="26606"/>
          <ac:spMkLst>
            <pc:docMk/>
            <pc:sldMk cId="3012666492" sldId="258"/>
            <ac:spMk id="9" creationId="{CB44330D-EA18-4254-AA95-EB49948539B8}"/>
          </ac:spMkLst>
        </pc:spChg>
        <pc:spChg chg="add">
          <ac:chgData name="Myers, Steve" userId="8db794f7-5afc-4143-8068-9912e839bd10" providerId="ADAL" clId="{B0AB3369-953A-4FAC-B170-20376B5B0CA8}" dt="2020-04-30T15:48:35.821" v="373" actId="26606"/>
          <ac:spMkLst>
            <pc:docMk/>
            <pc:sldMk cId="3012666492" sldId="258"/>
            <ac:spMk id="10" creationId="{CB44330D-EA18-4254-AA95-EB49948539B8}"/>
          </ac:spMkLst>
        </pc:spChg>
        <pc:picChg chg="add mod modCrop">
          <ac:chgData name="Myers, Steve" userId="8db794f7-5afc-4143-8068-9912e839bd10" providerId="ADAL" clId="{B0AB3369-953A-4FAC-B170-20376B5B0CA8}" dt="2020-04-30T15:44:32.639" v="335" actId="26606"/>
          <ac:picMkLst>
            <pc:docMk/>
            <pc:sldMk cId="3012666492" sldId="258"/>
            <ac:picMk id="2" creationId="{119D2BF5-F259-4977-B31E-026D516776AB}"/>
          </ac:picMkLst>
        </pc:picChg>
        <pc:picChg chg="del">
          <ac:chgData name="Myers, Steve" userId="8db794f7-5afc-4143-8068-9912e839bd10" providerId="ADAL" clId="{B0AB3369-953A-4FAC-B170-20376B5B0CA8}" dt="2020-04-29T17:08:11.119" v="59" actId="478"/>
          <ac:picMkLst>
            <pc:docMk/>
            <pc:sldMk cId="3012666492" sldId="258"/>
            <ac:picMk id="4" creationId="{C67C3AFE-2A72-4601-9B1B-DCC589C7E272}"/>
          </ac:picMkLst>
        </pc:picChg>
      </pc:sldChg>
      <pc:sldChg chg="addSp delSp modSp mod setBg delDesignElem">
        <pc:chgData name="Myers, Steve" userId="8db794f7-5afc-4143-8068-9912e839bd10" providerId="ADAL" clId="{B0AB3369-953A-4FAC-B170-20376B5B0CA8}" dt="2020-04-30T15:47:55.161" v="367" actId="26606"/>
        <pc:sldMkLst>
          <pc:docMk/>
          <pc:sldMk cId="1323974511" sldId="259"/>
        </pc:sldMkLst>
        <pc:spChg chg="del">
          <ac:chgData name="Myers, Steve" userId="8db794f7-5afc-4143-8068-9912e839bd10" providerId="ADAL" clId="{B0AB3369-953A-4FAC-B170-20376B5B0CA8}" dt="2020-04-29T17:07:47.777" v="54" actId="478"/>
          <ac:spMkLst>
            <pc:docMk/>
            <pc:sldMk cId="1323974511" sldId="259"/>
            <ac:spMk id="4" creationId="{E70837BB-F584-43CD-9553-5EC7CF06A134}"/>
          </ac:spMkLst>
        </pc:spChg>
        <pc:spChg chg="del">
          <ac:chgData name="Myers, Steve" userId="8db794f7-5afc-4143-8068-9912e839bd10" providerId="ADAL" clId="{B0AB3369-953A-4FAC-B170-20376B5B0CA8}" dt="2020-04-29T17:07:51.535" v="55" actId="478"/>
          <ac:spMkLst>
            <pc:docMk/>
            <pc:sldMk cId="1323974511" sldId="259"/>
            <ac:spMk id="5" creationId="{15B8521E-B44A-439B-9AFE-9D913D306D25}"/>
          </ac:spMkLst>
        </pc:spChg>
        <pc:spChg chg="add del">
          <ac:chgData name="Myers, Steve" userId="8db794f7-5afc-4143-8068-9912e839bd10" providerId="ADAL" clId="{B0AB3369-953A-4FAC-B170-20376B5B0CA8}" dt="2020-04-30T15:46:52.890" v="361"/>
          <ac:spMkLst>
            <pc:docMk/>
            <pc:sldMk cId="1323974511" sldId="259"/>
            <ac:spMk id="6" creationId="{32BC26D8-82FB-445E-AA49-62A77D7C1EE0}"/>
          </ac:spMkLst>
        </pc:spChg>
        <pc:spChg chg="add del">
          <ac:chgData name="Myers, Steve" userId="8db794f7-5afc-4143-8068-9912e839bd10" providerId="ADAL" clId="{B0AB3369-953A-4FAC-B170-20376B5B0CA8}" dt="2020-04-30T15:27:47.762" v="275" actId="26606"/>
          <ac:spMkLst>
            <pc:docMk/>
            <pc:sldMk cId="1323974511" sldId="259"/>
            <ac:spMk id="7" creationId="{32BC26D8-82FB-445E-AA49-62A77D7C1EE0}"/>
          </ac:spMkLst>
        </pc:spChg>
        <pc:spChg chg="add del">
          <ac:chgData name="Myers, Steve" userId="8db794f7-5afc-4143-8068-9912e839bd10" providerId="ADAL" clId="{B0AB3369-953A-4FAC-B170-20376B5B0CA8}" dt="2020-04-30T15:46:52.890" v="361"/>
          <ac:spMkLst>
            <pc:docMk/>
            <pc:sldMk cId="1323974511" sldId="259"/>
            <ac:spMk id="8" creationId="{CB44330D-EA18-4254-AA95-EB49948539B8}"/>
          </ac:spMkLst>
        </pc:spChg>
        <pc:spChg chg="add del">
          <ac:chgData name="Myers, Steve" userId="8db794f7-5afc-4143-8068-9912e839bd10" providerId="ADAL" clId="{B0AB3369-953A-4FAC-B170-20376B5B0CA8}" dt="2020-04-30T15:27:47.762" v="275" actId="26606"/>
          <ac:spMkLst>
            <pc:docMk/>
            <pc:sldMk cId="1323974511" sldId="259"/>
            <ac:spMk id="9" creationId="{CB44330D-EA18-4254-AA95-EB49948539B8}"/>
          </ac:spMkLst>
        </pc:spChg>
        <pc:spChg chg="add">
          <ac:chgData name="Myers, Steve" userId="8db794f7-5afc-4143-8068-9912e839bd10" providerId="ADAL" clId="{B0AB3369-953A-4FAC-B170-20376B5B0CA8}" dt="2020-04-30T15:47:55.161" v="367" actId="26606"/>
          <ac:spMkLst>
            <pc:docMk/>
            <pc:sldMk cId="1323974511" sldId="259"/>
            <ac:spMk id="10" creationId="{32BC26D8-82FB-445E-AA49-62A77D7C1EE0}"/>
          </ac:spMkLst>
        </pc:spChg>
        <pc:spChg chg="add">
          <ac:chgData name="Myers, Steve" userId="8db794f7-5afc-4143-8068-9912e839bd10" providerId="ADAL" clId="{B0AB3369-953A-4FAC-B170-20376B5B0CA8}" dt="2020-04-30T15:47:55.161" v="367" actId="26606"/>
          <ac:spMkLst>
            <pc:docMk/>
            <pc:sldMk cId="1323974511" sldId="259"/>
            <ac:spMk id="11" creationId="{CB44330D-EA18-4254-AA95-EB49948539B8}"/>
          </ac:spMkLst>
        </pc:spChg>
        <pc:picChg chg="add mod modCrop">
          <ac:chgData name="Myers, Steve" userId="8db794f7-5afc-4143-8068-9912e839bd10" providerId="ADAL" clId="{B0AB3369-953A-4FAC-B170-20376B5B0CA8}" dt="2020-04-30T15:45:04.807" v="339" actId="26606"/>
          <ac:picMkLst>
            <pc:docMk/>
            <pc:sldMk cId="1323974511" sldId="259"/>
            <ac:picMk id="2" creationId="{AA9F214D-7CE2-4B16-8552-84DA5BE46781}"/>
          </ac:picMkLst>
        </pc:picChg>
      </pc:sldChg>
      <pc:sldChg chg="addSp delSp modSp mod setBg delDesignElem">
        <pc:chgData name="Myers, Steve" userId="8db794f7-5afc-4143-8068-9912e839bd10" providerId="ADAL" clId="{B0AB3369-953A-4FAC-B170-20376B5B0CA8}" dt="2020-04-30T15:48:51.133" v="376" actId="26606"/>
        <pc:sldMkLst>
          <pc:docMk/>
          <pc:sldMk cId="812916395" sldId="260"/>
        </pc:sldMkLst>
        <pc:spChg chg="add del">
          <ac:chgData name="Myers, Steve" userId="8db794f7-5afc-4143-8068-9912e839bd10" providerId="ADAL" clId="{B0AB3369-953A-4FAC-B170-20376B5B0CA8}" dt="2020-04-30T15:46:52.890" v="361"/>
          <ac:spMkLst>
            <pc:docMk/>
            <pc:sldMk cId="812916395" sldId="260"/>
            <ac:spMk id="4" creationId="{32BC26D8-82FB-445E-AA49-62A77D7C1EE0}"/>
          </ac:spMkLst>
        </pc:spChg>
        <pc:spChg chg="add del">
          <ac:chgData name="Myers, Steve" userId="8db794f7-5afc-4143-8068-9912e839bd10" providerId="ADAL" clId="{B0AB3369-953A-4FAC-B170-20376B5B0CA8}" dt="2020-04-30T15:28:10.785" v="282" actId="26606"/>
          <ac:spMkLst>
            <pc:docMk/>
            <pc:sldMk cId="812916395" sldId="260"/>
            <ac:spMk id="7" creationId="{32BC26D8-82FB-445E-AA49-62A77D7C1EE0}"/>
          </ac:spMkLst>
        </pc:spChg>
        <pc:spChg chg="add del">
          <ac:chgData name="Myers, Steve" userId="8db794f7-5afc-4143-8068-9912e839bd10" providerId="ADAL" clId="{B0AB3369-953A-4FAC-B170-20376B5B0CA8}" dt="2020-04-30T15:46:52.890" v="361"/>
          <ac:spMkLst>
            <pc:docMk/>
            <pc:sldMk cId="812916395" sldId="260"/>
            <ac:spMk id="8" creationId="{CB44330D-EA18-4254-AA95-EB49948539B8}"/>
          </ac:spMkLst>
        </pc:spChg>
        <pc:spChg chg="add del">
          <ac:chgData name="Myers, Steve" userId="8db794f7-5afc-4143-8068-9912e839bd10" providerId="ADAL" clId="{B0AB3369-953A-4FAC-B170-20376B5B0CA8}" dt="2020-04-30T15:28:10.785" v="282" actId="26606"/>
          <ac:spMkLst>
            <pc:docMk/>
            <pc:sldMk cId="812916395" sldId="260"/>
            <ac:spMk id="9" creationId="{CB44330D-EA18-4254-AA95-EB49948539B8}"/>
          </ac:spMkLst>
        </pc:spChg>
        <pc:spChg chg="add">
          <ac:chgData name="Myers, Steve" userId="8db794f7-5afc-4143-8068-9912e839bd10" providerId="ADAL" clId="{B0AB3369-953A-4FAC-B170-20376B5B0CA8}" dt="2020-04-30T15:48:51.133" v="376" actId="26606"/>
          <ac:spMkLst>
            <pc:docMk/>
            <pc:sldMk cId="812916395" sldId="260"/>
            <ac:spMk id="10" creationId="{32BC26D8-82FB-445E-AA49-62A77D7C1EE0}"/>
          </ac:spMkLst>
        </pc:spChg>
        <pc:spChg chg="add">
          <ac:chgData name="Myers, Steve" userId="8db794f7-5afc-4143-8068-9912e839bd10" providerId="ADAL" clId="{B0AB3369-953A-4FAC-B170-20376B5B0CA8}" dt="2020-04-30T15:48:51.133" v="376" actId="26606"/>
          <ac:spMkLst>
            <pc:docMk/>
            <pc:sldMk cId="812916395" sldId="260"/>
            <ac:spMk id="11" creationId="{CB44330D-EA18-4254-AA95-EB49948539B8}"/>
          </ac:spMkLst>
        </pc:spChg>
        <pc:picChg chg="add mod modCrop">
          <ac:chgData name="Myers, Steve" userId="8db794f7-5afc-4143-8068-9912e839bd10" providerId="ADAL" clId="{B0AB3369-953A-4FAC-B170-20376B5B0CA8}" dt="2020-04-30T15:43:12.017" v="331" actId="26606"/>
          <ac:picMkLst>
            <pc:docMk/>
            <pc:sldMk cId="812916395" sldId="260"/>
            <ac:picMk id="2" creationId="{4835D446-FBBC-402F-AFF8-F887ECC1EB1E}"/>
          </ac:picMkLst>
        </pc:picChg>
        <pc:picChg chg="del">
          <ac:chgData name="Myers, Steve" userId="8db794f7-5afc-4143-8068-9912e839bd10" providerId="ADAL" clId="{B0AB3369-953A-4FAC-B170-20376B5B0CA8}" dt="2020-04-29T17:08:24.556" v="64" actId="478"/>
          <ac:picMkLst>
            <pc:docMk/>
            <pc:sldMk cId="812916395" sldId="260"/>
            <ac:picMk id="5" creationId="{B6E3113B-C068-4932-BF10-F3BFC10D257F}"/>
          </ac:picMkLst>
        </pc:picChg>
        <pc:picChg chg="del">
          <ac:chgData name="Myers, Steve" userId="8db794f7-5afc-4143-8068-9912e839bd10" providerId="ADAL" clId="{B0AB3369-953A-4FAC-B170-20376B5B0CA8}" dt="2020-04-29T17:08:23.587" v="63" actId="478"/>
          <ac:picMkLst>
            <pc:docMk/>
            <pc:sldMk cId="812916395" sldId="260"/>
            <ac:picMk id="6" creationId="{8DBC47C5-8B47-4C14-8408-2D55323E0230}"/>
          </ac:picMkLst>
        </pc:picChg>
      </pc:sldChg>
      <pc:sldChg chg="addSp delSp modSp mod setBg delDesignElem">
        <pc:chgData name="Myers, Steve" userId="8db794f7-5afc-4143-8068-9912e839bd10" providerId="ADAL" clId="{B0AB3369-953A-4FAC-B170-20376B5B0CA8}" dt="2020-04-30T15:49:11.201" v="380" actId="1076"/>
        <pc:sldMkLst>
          <pc:docMk/>
          <pc:sldMk cId="1072623968" sldId="261"/>
        </pc:sldMkLst>
        <pc:spChg chg="add del">
          <ac:chgData name="Myers, Steve" userId="8db794f7-5afc-4143-8068-9912e839bd10" providerId="ADAL" clId="{B0AB3369-953A-4FAC-B170-20376B5B0CA8}" dt="2020-04-30T15:28:13.890" v="283" actId="26606"/>
          <ac:spMkLst>
            <pc:docMk/>
            <pc:sldMk cId="1072623968" sldId="261"/>
            <ac:spMk id="4" creationId="{32BC26D8-82FB-445E-AA49-62A77D7C1EE0}"/>
          </ac:spMkLst>
        </pc:spChg>
        <pc:spChg chg="add del">
          <ac:chgData name="Myers, Steve" userId="8db794f7-5afc-4143-8068-9912e839bd10" providerId="ADAL" clId="{B0AB3369-953A-4FAC-B170-20376B5B0CA8}" dt="2020-04-30T15:46:52.890" v="361"/>
          <ac:spMkLst>
            <pc:docMk/>
            <pc:sldMk cId="1072623968" sldId="261"/>
            <ac:spMk id="5" creationId="{32BC26D8-82FB-445E-AA49-62A77D7C1EE0}"/>
          </ac:spMkLst>
        </pc:spChg>
        <pc:spChg chg="add del">
          <ac:chgData name="Myers, Steve" userId="8db794f7-5afc-4143-8068-9912e839bd10" providerId="ADAL" clId="{B0AB3369-953A-4FAC-B170-20376B5B0CA8}" dt="2020-04-30T15:46:52.890" v="361"/>
          <ac:spMkLst>
            <pc:docMk/>
            <pc:sldMk cId="1072623968" sldId="261"/>
            <ac:spMk id="6" creationId="{CB44330D-EA18-4254-AA95-EB49948539B8}"/>
          </ac:spMkLst>
        </pc:spChg>
        <pc:spChg chg="add">
          <ac:chgData name="Myers, Steve" userId="8db794f7-5afc-4143-8068-9912e839bd10" providerId="ADAL" clId="{B0AB3369-953A-4FAC-B170-20376B5B0CA8}" dt="2020-04-30T15:48:55.453" v="377" actId="26606"/>
          <ac:spMkLst>
            <pc:docMk/>
            <pc:sldMk cId="1072623968" sldId="261"/>
            <ac:spMk id="8" creationId="{32BC26D8-82FB-445E-AA49-62A77D7C1EE0}"/>
          </ac:spMkLst>
        </pc:spChg>
        <pc:spChg chg="add del">
          <ac:chgData name="Myers, Steve" userId="8db794f7-5afc-4143-8068-9912e839bd10" providerId="ADAL" clId="{B0AB3369-953A-4FAC-B170-20376B5B0CA8}" dt="2020-04-30T15:28:13.890" v="283" actId="26606"/>
          <ac:spMkLst>
            <pc:docMk/>
            <pc:sldMk cId="1072623968" sldId="261"/>
            <ac:spMk id="9" creationId="{CB44330D-EA18-4254-AA95-EB49948539B8}"/>
          </ac:spMkLst>
        </pc:spChg>
        <pc:spChg chg="add">
          <ac:chgData name="Myers, Steve" userId="8db794f7-5afc-4143-8068-9912e839bd10" providerId="ADAL" clId="{B0AB3369-953A-4FAC-B170-20376B5B0CA8}" dt="2020-04-30T15:48:55.453" v="377" actId="26606"/>
          <ac:spMkLst>
            <pc:docMk/>
            <pc:sldMk cId="1072623968" sldId="261"/>
            <ac:spMk id="10" creationId="{CB44330D-EA18-4254-AA95-EB49948539B8}"/>
          </ac:spMkLst>
        </pc:spChg>
        <pc:picChg chg="add mod modCrop">
          <ac:chgData name="Myers, Steve" userId="8db794f7-5afc-4143-8068-9912e839bd10" providerId="ADAL" clId="{B0AB3369-953A-4FAC-B170-20376B5B0CA8}" dt="2020-04-30T15:49:11.201" v="380" actId="1076"/>
          <ac:picMkLst>
            <pc:docMk/>
            <pc:sldMk cId="1072623968" sldId="261"/>
            <ac:picMk id="2" creationId="{8E56E516-ED53-4E1C-B85C-F4AB6698CB48}"/>
          </ac:picMkLst>
        </pc:picChg>
        <pc:picChg chg="del">
          <ac:chgData name="Myers, Steve" userId="8db794f7-5afc-4143-8068-9912e839bd10" providerId="ADAL" clId="{B0AB3369-953A-4FAC-B170-20376B5B0CA8}" dt="2020-04-29T17:08:28.985" v="65" actId="478"/>
          <ac:picMkLst>
            <pc:docMk/>
            <pc:sldMk cId="1072623968" sldId="261"/>
            <ac:picMk id="7" creationId="{77C599D1-4592-4524-BC92-5C63F6BB3C8D}"/>
          </ac:picMkLst>
        </pc:picChg>
      </pc:sldChg>
      <pc:sldChg chg="addSp delSp modSp mod setBg delDesignElem">
        <pc:chgData name="Myers, Steve" userId="8db794f7-5afc-4143-8068-9912e839bd10" providerId="ADAL" clId="{B0AB3369-953A-4FAC-B170-20376B5B0CA8}" dt="2020-04-30T15:48:13.688" v="370" actId="14100"/>
        <pc:sldMkLst>
          <pc:docMk/>
          <pc:sldMk cId="1205124460" sldId="262"/>
        </pc:sldMkLst>
        <pc:spChg chg="add del">
          <ac:chgData name="Myers, Steve" userId="8db794f7-5afc-4143-8068-9912e839bd10" providerId="ADAL" clId="{B0AB3369-953A-4FAC-B170-20376B5B0CA8}" dt="2020-04-30T15:27:50.666" v="276" actId="26606"/>
          <ac:spMkLst>
            <pc:docMk/>
            <pc:sldMk cId="1205124460" sldId="262"/>
            <ac:spMk id="5" creationId="{32BC26D8-82FB-445E-AA49-62A77D7C1EE0}"/>
          </ac:spMkLst>
        </pc:spChg>
        <pc:spChg chg="add del">
          <ac:chgData name="Myers, Steve" userId="8db794f7-5afc-4143-8068-9912e839bd10" providerId="ADAL" clId="{B0AB3369-953A-4FAC-B170-20376B5B0CA8}" dt="2020-04-30T15:27:50.666" v="276" actId="26606"/>
          <ac:spMkLst>
            <pc:docMk/>
            <pc:sldMk cId="1205124460" sldId="262"/>
            <ac:spMk id="6" creationId="{CB44330D-EA18-4254-AA95-EB49948539B8}"/>
          </ac:spMkLst>
        </pc:spChg>
        <pc:spChg chg="add del">
          <ac:chgData name="Myers, Steve" userId="8db794f7-5afc-4143-8068-9912e839bd10" providerId="ADAL" clId="{B0AB3369-953A-4FAC-B170-20376B5B0CA8}" dt="2020-04-30T15:46:52.890" v="361"/>
          <ac:spMkLst>
            <pc:docMk/>
            <pc:sldMk cId="1205124460" sldId="262"/>
            <ac:spMk id="7" creationId="{32BC26D8-82FB-445E-AA49-62A77D7C1EE0}"/>
          </ac:spMkLst>
        </pc:spChg>
        <pc:spChg chg="add del">
          <ac:chgData name="Myers, Steve" userId="8db794f7-5afc-4143-8068-9912e839bd10" providerId="ADAL" clId="{B0AB3369-953A-4FAC-B170-20376B5B0CA8}" dt="2020-04-29T19:16:50.597" v="83" actId="26606"/>
          <ac:spMkLst>
            <pc:docMk/>
            <pc:sldMk cId="1205124460" sldId="262"/>
            <ac:spMk id="8" creationId="{32BC26D8-82FB-445E-AA49-62A77D7C1EE0}"/>
          </ac:spMkLst>
        </pc:spChg>
        <pc:spChg chg="add del">
          <ac:chgData name="Myers, Steve" userId="8db794f7-5afc-4143-8068-9912e839bd10" providerId="ADAL" clId="{B0AB3369-953A-4FAC-B170-20376B5B0CA8}" dt="2020-04-30T15:46:52.890" v="361"/>
          <ac:spMkLst>
            <pc:docMk/>
            <pc:sldMk cId="1205124460" sldId="262"/>
            <ac:spMk id="9" creationId="{CB44330D-EA18-4254-AA95-EB49948539B8}"/>
          </ac:spMkLst>
        </pc:spChg>
        <pc:spChg chg="add del">
          <ac:chgData name="Myers, Steve" userId="8db794f7-5afc-4143-8068-9912e839bd10" providerId="ADAL" clId="{B0AB3369-953A-4FAC-B170-20376B5B0CA8}" dt="2020-04-29T19:16:50.597" v="83" actId="26606"/>
          <ac:spMkLst>
            <pc:docMk/>
            <pc:sldMk cId="1205124460" sldId="262"/>
            <ac:spMk id="10" creationId="{CB44330D-EA18-4254-AA95-EB49948539B8}"/>
          </ac:spMkLst>
        </pc:spChg>
        <pc:spChg chg="add">
          <ac:chgData name="Myers, Steve" userId="8db794f7-5afc-4143-8068-9912e839bd10" providerId="ADAL" clId="{B0AB3369-953A-4FAC-B170-20376B5B0CA8}" dt="2020-04-30T15:48:01.130" v="368" actId="26606"/>
          <ac:spMkLst>
            <pc:docMk/>
            <pc:sldMk cId="1205124460" sldId="262"/>
            <ac:spMk id="11" creationId="{32BC26D8-82FB-445E-AA49-62A77D7C1EE0}"/>
          </ac:spMkLst>
        </pc:spChg>
        <pc:spChg chg="add">
          <ac:chgData name="Myers, Steve" userId="8db794f7-5afc-4143-8068-9912e839bd10" providerId="ADAL" clId="{B0AB3369-953A-4FAC-B170-20376B5B0CA8}" dt="2020-04-30T15:48:01.130" v="368" actId="26606"/>
          <ac:spMkLst>
            <pc:docMk/>
            <pc:sldMk cId="1205124460" sldId="262"/>
            <ac:spMk id="12" creationId="{CB44330D-EA18-4254-AA95-EB49948539B8}"/>
          </ac:spMkLst>
        </pc:spChg>
        <pc:picChg chg="add del mod">
          <ac:chgData name="Myers, Steve" userId="8db794f7-5afc-4143-8068-9912e839bd10" providerId="ADAL" clId="{B0AB3369-953A-4FAC-B170-20376B5B0CA8}" dt="2020-04-29T19:15:26.429" v="79" actId="478"/>
          <ac:picMkLst>
            <pc:docMk/>
            <pc:sldMk cId="1205124460" sldId="262"/>
            <ac:picMk id="2" creationId="{7E9719EF-9FF4-40B7-A60C-B829D7F72E76}"/>
          </ac:picMkLst>
        </pc:picChg>
        <pc:picChg chg="add mod modCrop">
          <ac:chgData name="Myers, Steve" userId="8db794f7-5afc-4143-8068-9912e839bd10" providerId="ADAL" clId="{B0AB3369-953A-4FAC-B170-20376B5B0CA8}" dt="2020-04-30T15:48:13.688" v="370" actId="14100"/>
          <ac:picMkLst>
            <pc:docMk/>
            <pc:sldMk cId="1205124460" sldId="262"/>
            <ac:picMk id="3" creationId="{B469010B-0AC7-46B1-9113-4ADDE492E1D8}"/>
          </ac:picMkLst>
        </pc:picChg>
        <pc:picChg chg="del">
          <ac:chgData name="Myers, Steve" userId="8db794f7-5afc-4143-8068-9912e839bd10" providerId="ADAL" clId="{B0AB3369-953A-4FAC-B170-20376B5B0CA8}" dt="2020-04-29T17:07:56.513" v="56" actId="478"/>
          <ac:picMkLst>
            <pc:docMk/>
            <pc:sldMk cId="1205124460" sldId="262"/>
            <ac:picMk id="4" creationId="{49BCE3D1-44C0-40C5-8A1E-A7CC3AF9F98F}"/>
          </ac:picMkLst>
        </pc:picChg>
      </pc:sldChg>
      <pc:sldChg chg="addSp delSp modSp mod setBg delAnim delDesignElem">
        <pc:chgData name="Myers, Steve" userId="8db794f7-5afc-4143-8068-9912e839bd10" providerId="ADAL" clId="{B0AB3369-953A-4FAC-B170-20376B5B0CA8}" dt="2020-04-30T15:48:24.439" v="371" actId="26606"/>
        <pc:sldMkLst>
          <pc:docMk/>
          <pc:sldMk cId="477421088" sldId="263"/>
        </pc:sldMkLst>
        <pc:spChg chg="add del">
          <ac:chgData name="Myers, Steve" userId="8db794f7-5afc-4143-8068-9912e839bd10" providerId="ADAL" clId="{B0AB3369-953A-4FAC-B170-20376B5B0CA8}" dt="2020-04-30T15:46:52.890" v="361"/>
          <ac:spMkLst>
            <pc:docMk/>
            <pc:sldMk cId="477421088" sldId="263"/>
            <ac:spMk id="4" creationId="{32BC26D8-82FB-445E-AA49-62A77D7C1EE0}"/>
          </ac:spMkLst>
        </pc:spChg>
        <pc:spChg chg="add del">
          <ac:chgData name="Myers, Steve" userId="8db794f7-5afc-4143-8068-9912e839bd10" providerId="ADAL" clId="{B0AB3369-953A-4FAC-B170-20376B5B0CA8}" dt="2020-04-30T15:46:52.890" v="361"/>
          <ac:spMkLst>
            <pc:docMk/>
            <pc:sldMk cId="477421088" sldId="263"/>
            <ac:spMk id="6" creationId="{CB44330D-EA18-4254-AA95-EB49948539B8}"/>
          </ac:spMkLst>
        </pc:spChg>
        <pc:spChg chg="add del">
          <ac:chgData name="Myers, Steve" userId="8db794f7-5afc-4143-8068-9912e839bd10" providerId="ADAL" clId="{B0AB3369-953A-4FAC-B170-20376B5B0CA8}" dt="2020-04-30T15:27:53.496" v="277" actId="26606"/>
          <ac:spMkLst>
            <pc:docMk/>
            <pc:sldMk cId="477421088" sldId="263"/>
            <ac:spMk id="7" creationId="{32BC26D8-82FB-445E-AA49-62A77D7C1EE0}"/>
          </ac:spMkLst>
        </pc:spChg>
        <pc:spChg chg="add">
          <ac:chgData name="Myers, Steve" userId="8db794f7-5afc-4143-8068-9912e839bd10" providerId="ADAL" clId="{B0AB3369-953A-4FAC-B170-20376B5B0CA8}" dt="2020-04-30T15:48:24.439" v="371" actId="26606"/>
          <ac:spMkLst>
            <pc:docMk/>
            <pc:sldMk cId="477421088" sldId="263"/>
            <ac:spMk id="8" creationId="{32BC26D8-82FB-445E-AA49-62A77D7C1EE0}"/>
          </ac:spMkLst>
        </pc:spChg>
        <pc:spChg chg="add del">
          <ac:chgData name="Myers, Steve" userId="8db794f7-5afc-4143-8068-9912e839bd10" providerId="ADAL" clId="{B0AB3369-953A-4FAC-B170-20376B5B0CA8}" dt="2020-04-30T15:27:53.496" v="277" actId="26606"/>
          <ac:spMkLst>
            <pc:docMk/>
            <pc:sldMk cId="477421088" sldId="263"/>
            <ac:spMk id="9" creationId="{CB44330D-EA18-4254-AA95-EB49948539B8}"/>
          </ac:spMkLst>
        </pc:spChg>
        <pc:spChg chg="add">
          <ac:chgData name="Myers, Steve" userId="8db794f7-5afc-4143-8068-9912e839bd10" providerId="ADAL" clId="{B0AB3369-953A-4FAC-B170-20376B5B0CA8}" dt="2020-04-30T15:48:24.439" v="371" actId="26606"/>
          <ac:spMkLst>
            <pc:docMk/>
            <pc:sldMk cId="477421088" sldId="263"/>
            <ac:spMk id="10" creationId="{CB44330D-EA18-4254-AA95-EB49948539B8}"/>
          </ac:spMkLst>
        </pc:spChg>
        <pc:picChg chg="add mod modCrop">
          <ac:chgData name="Myers, Steve" userId="8db794f7-5afc-4143-8068-9912e839bd10" providerId="ADAL" clId="{B0AB3369-953A-4FAC-B170-20376B5B0CA8}" dt="2020-04-30T15:44:55.872" v="337" actId="26606"/>
          <ac:picMkLst>
            <pc:docMk/>
            <pc:sldMk cId="477421088" sldId="263"/>
            <ac:picMk id="2" creationId="{988916C7-86E9-4EA4-90AA-D7BB064EB0FF}"/>
          </ac:picMkLst>
        </pc:picChg>
        <pc:picChg chg="del">
          <ac:chgData name="Myers, Steve" userId="8db794f7-5afc-4143-8068-9912e839bd10" providerId="ADAL" clId="{B0AB3369-953A-4FAC-B170-20376B5B0CA8}" dt="2020-04-29T17:08:00.962" v="57" actId="478"/>
          <ac:picMkLst>
            <pc:docMk/>
            <pc:sldMk cId="477421088" sldId="263"/>
            <ac:picMk id="5" creationId="{B4D4AD46-AF85-4123-BAA6-37A7D93B62E4}"/>
          </ac:picMkLst>
        </pc:picChg>
      </pc:sldChg>
      <pc:sldChg chg="addSp delSp modSp mod setBg delDesignElem">
        <pc:chgData name="Myers, Steve" userId="8db794f7-5afc-4143-8068-9912e839bd10" providerId="ADAL" clId="{B0AB3369-953A-4FAC-B170-20376B5B0CA8}" dt="2020-04-30T15:49:38.801" v="383" actId="14100"/>
        <pc:sldMkLst>
          <pc:docMk/>
          <pc:sldMk cId="1035167985" sldId="264"/>
        </pc:sldMkLst>
        <pc:spChg chg="add del">
          <ac:chgData name="Myers, Steve" userId="8db794f7-5afc-4143-8068-9912e839bd10" providerId="ADAL" clId="{B0AB3369-953A-4FAC-B170-20376B5B0CA8}" dt="2020-04-30T15:46:52.890" v="361"/>
          <ac:spMkLst>
            <pc:docMk/>
            <pc:sldMk cId="1035167985" sldId="264"/>
            <ac:spMk id="5" creationId="{32BC26D8-82FB-445E-AA49-62A77D7C1EE0}"/>
          </ac:spMkLst>
        </pc:spChg>
        <pc:spChg chg="add del">
          <ac:chgData name="Myers, Steve" userId="8db794f7-5afc-4143-8068-9912e839bd10" providerId="ADAL" clId="{B0AB3369-953A-4FAC-B170-20376B5B0CA8}" dt="2020-04-30T15:46:52.890" v="361"/>
          <ac:spMkLst>
            <pc:docMk/>
            <pc:sldMk cId="1035167985" sldId="264"/>
            <ac:spMk id="6" creationId="{CB44330D-EA18-4254-AA95-EB49948539B8}"/>
          </ac:spMkLst>
        </pc:spChg>
        <pc:spChg chg="add del">
          <ac:chgData name="Myers, Steve" userId="8db794f7-5afc-4143-8068-9912e839bd10" providerId="ADAL" clId="{B0AB3369-953A-4FAC-B170-20376B5B0CA8}" dt="2020-04-30T15:27:56.323" v="278" actId="26606"/>
          <ac:spMkLst>
            <pc:docMk/>
            <pc:sldMk cId="1035167985" sldId="264"/>
            <ac:spMk id="7" creationId="{32BC26D8-82FB-445E-AA49-62A77D7C1EE0}"/>
          </ac:spMkLst>
        </pc:spChg>
        <pc:spChg chg="add">
          <ac:chgData name="Myers, Steve" userId="8db794f7-5afc-4143-8068-9912e839bd10" providerId="ADAL" clId="{B0AB3369-953A-4FAC-B170-20376B5B0CA8}" dt="2020-04-30T15:48:29.868" v="372" actId="26606"/>
          <ac:spMkLst>
            <pc:docMk/>
            <pc:sldMk cId="1035167985" sldId="264"/>
            <ac:spMk id="8" creationId="{32BC26D8-82FB-445E-AA49-62A77D7C1EE0}"/>
          </ac:spMkLst>
        </pc:spChg>
        <pc:spChg chg="add del">
          <ac:chgData name="Myers, Steve" userId="8db794f7-5afc-4143-8068-9912e839bd10" providerId="ADAL" clId="{B0AB3369-953A-4FAC-B170-20376B5B0CA8}" dt="2020-04-30T15:27:56.323" v="278" actId="26606"/>
          <ac:spMkLst>
            <pc:docMk/>
            <pc:sldMk cId="1035167985" sldId="264"/>
            <ac:spMk id="9" creationId="{CB44330D-EA18-4254-AA95-EB49948539B8}"/>
          </ac:spMkLst>
        </pc:spChg>
        <pc:spChg chg="add">
          <ac:chgData name="Myers, Steve" userId="8db794f7-5afc-4143-8068-9912e839bd10" providerId="ADAL" clId="{B0AB3369-953A-4FAC-B170-20376B5B0CA8}" dt="2020-04-30T15:48:29.868" v="372" actId="26606"/>
          <ac:spMkLst>
            <pc:docMk/>
            <pc:sldMk cId="1035167985" sldId="264"/>
            <ac:spMk id="10" creationId="{CB44330D-EA18-4254-AA95-EB49948539B8}"/>
          </ac:spMkLst>
        </pc:spChg>
        <pc:picChg chg="add mod modCrop">
          <ac:chgData name="Myers, Steve" userId="8db794f7-5afc-4143-8068-9912e839bd10" providerId="ADAL" clId="{B0AB3369-953A-4FAC-B170-20376B5B0CA8}" dt="2020-04-30T15:49:38.801" v="383" actId="14100"/>
          <ac:picMkLst>
            <pc:docMk/>
            <pc:sldMk cId="1035167985" sldId="264"/>
            <ac:picMk id="2" creationId="{27338FB7-FF1C-4650-A261-D4177499EFB6}"/>
          </ac:picMkLst>
        </pc:picChg>
        <pc:picChg chg="del">
          <ac:chgData name="Myers, Steve" userId="8db794f7-5afc-4143-8068-9912e839bd10" providerId="ADAL" clId="{B0AB3369-953A-4FAC-B170-20376B5B0CA8}" dt="2020-04-29T17:08:05.311" v="58" actId="478"/>
          <ac:picMkLst>
            <pc:docMk/>
            <pc:sldMk cId="1035167985" sldId="264"/>
            <ac:picMk id="4" creationId="{2DB96DDB-F8CC-406F-8C1F-BA07AA5308D6}"/>
          </ac:picMkLst>
        </pc:picChg>
      </pc:sldChg>
      <pc:sldChg chg="addSp delSp modSp mod setBg delDesignElem">
        <pc:chgData name="Myers, Steve" userId="8db794f7-5afc-4143-8068-9912e839bd10" providerId="ADAL" clId="{B0AB3369-953A-4FAC-B170-20376B5B0CA8}" dt="2020-04-30T15:48:45.830" v="375" actId="26606"/>
        <pc:sldMkLst>
          <pc:docMk/>
          <pc:sldMk cId="1008012603" sldId="265"/>
        </pc:sldMkLst>
        <pc:spChg chg="add del">
          <ac:chgData name="Myers, Steve" userId="8db794f7-5afc-4143-8068-9912e839bd10" providerId="ADAL" clId="{B0AB3369-953A-4FAC-B170-20376B5B0CA8}" dt="2020-04-30T15:46:52.890" v="361"/>
          <ac:spMkLst>
            <pc:docMk/>
            <pc:sldMk cId="1008012603" sldId="265"/>
            <ac:spMk id="4" creationId="{32BC26D8-82FB-445E-AA49-62A77D7C1EE0}"/>
          </ac:spMkLst>
        </pc:spChg>
        <pc:spChg chg="add del">
          <ac:chgData name="Myers, Steve" userId="8db794f7-5afc-4143-8068-9912e839bd10" providerId="ADAL" clId="{B0AB3369-953A-4FAC-B170-20376B5B0CA8}" dt="2020-04-30T15:46:52.890" v="361"/>
          <ac:spMkLst>
            <pc:docMk/>
            <pc:sldMk cId="1008012603" sldId="265"/>
            <ac:spMk id="6" creationId="{CB44330D-EA18-4254-AA95-EB49948539B8}"/>
          </ac:spMkLst>
        </pc:spChg>
        <pc:spChg chg="add del">
          <ac:chgData name="Myers, Steve" userId="8db794f7-5afc-4143-8068-9912e839bd10" providerId="ADAL" clId="{B0AB3369-953A-4FAC-B170-20376B5B0CA8}" dt="2020-04-30T15:28:07.008" v="281" actId="26606"/>
          <ac:spMkLst>
            <pc:docMk/>
            <pc:sldMk cId="1008012603" sldId="265"/>
            <ac:spMk id="7" creationId="{32BC26D8-82FB-445E-AA49-62A77D7C1EE0}"/>
          </ac:spMkLst>
        </pc:spChg>
        <pc:spChg chg="add">
          <ac:chgData name="Myers, Steve" userId="8db794f7-5afc-4143-8068-9912e839bd10" providerId="ADAL" clId="{B0AB3369-953A-4FAC-B170-20376B5B0CA8}" dt="2020-04-30T15:48:45.830" v="375" actId="26606"/>
          <ac:spMkLst>
            <pc:docMk/>
            <pc:sldMk cId="1008012603" sldId="265"/>
            <ac:spMk id="8" creationId="{32BC26D8-82FB-445E-AA49-62A77D7C1EE0}"/>
          </ac:spMkLst>
        </pc:spChg>
        <pc:spChg chg="add del">
          <ac:chgData name="Myers, Steve" userId="8db794f7-5afc-4143-8068-9912e839bd10" providerId="ADAL" clId="{B0AB3369-953A-4FAC-B170-20376B5B0CA8}" dt="2020-04-30T15:28:07.008" v="281" actId="26606"/>
          <ac:spMkLst>
            <pc:docMk/>
            <pc:sldMk cId="1008012603" sldId="265"/>
            <ac:spMk id="9" creationId="{CB44330D-EA18-4254-AA95-EB49948539B8}"/>
          </ac:spMkLst>
        </pc:spChg>
        <pc:spChg chg="add">
          <ac:chgData name="Myers, Steve" userId="8db794f7-5afc-4143-8068-9912e839bd10" providerId="ADAL" clId="{B0AB3369-953A-4FAC-B170-20376B5B0CA8}" dt="2020-04-30T15:48:45.830" v="375" actId="26606"/>
          <ac:spMkLst>
            <pc:docMk/>
            <pc:sldMk cId="1008012603" sldId="265"/>
            <ac:spMk id="10" creationId="{CB44330D-EA18-4254-AA95-EB49948539B8}"/>
          </ac:spMkLst>
        </pc:spChg>
        <pc:picChg chg="add mod modCrop">
          <ac:chgData name="Myers, Steve" userId="8db794f7-5afc-4143-8068-9912e839bd10" providerId="ADAL" clId="{B0AB3369-953A-4FAC-B170-20376B5B0CA8}" dt="2020-04-30T15:43:07.080" v="330" actId="26606"/>
          <ac:picMkLst>
            <pc:docMk/>
            <pc:sldMk cId="1008012603" sldId="265"/>
            <ac:picMk id="2" creationId="{FD8559EE-D06D-4B14-9B59-3BFCD36988C7}"/>
          </ac:picMkLst>
        </pc:picChg>
        <pc:picChg chg="del">
          <ac:chgData name="Myers, Steve" userId="8db794f7-5afc-4143-8068-9912e839bd10" providerId="ADAL" clId="{B0AB3369-953A-4FAC-B170-20376B5B0CA8}" dt="2020-04-29T17:08:20.707" v="62" actId="478"/>
          <ac:picMkLst>
            <pc:docMk/>
            <pc:sldMk cId="1008012603" sldId="265"/>
            <ac:picMk id="5" creationId="{C8B9FA0F-0F77-4235-87D0-928FE179E5D6}"/>
          </ac:picMkLst>
        </pc:picChg>
      </pc:sldChg>
      <pc:sldChg chg="addSp delSp modSp mod setBg delDesignElem">
        <pc:chgData name="Myers, Steve" userId="8db794f7-5afc-4143-8068-9912e839bd10" providerId="ADAL" clId="{B0AB3369-953A-4FAC-B170-20376B5B0CA8}" dt="2020-04-30T15:49:29.071" v="382" actId="14100"/>
        <pc:sldMkLst>
          <pc:docMk/>
          <pc:sldMk cId="868318892" sldId="266"/>
        </pc:sldMkLst>
        <pc:spChg chg="add del">
          <ac:chgData name="Myers, Steve" userId="8db794f7-5afc-4143-8068-9912e839bd10" providerId="ADAL" clId="{B0AB3369-953A-4FAC-B170-20376B5B0CA8}" dt="2020-04-30T15:46:52.890" v="361"/>
          <ac:spMkLst>
            <pc:docMk/>
            <pc:sldMk cId="868318892" sldId="266"/>
            <ac:spMk id="4" creationId="{32BC26D8-82FB-445E-AA49-62A77D7C1EE0}"/>
          </ac:spMkLst>
        </pc:spChg>
        <pc:spChg chg="add del">
          <ac:chgData name="Myers, Steve" userId="8db794f7-5afc-4143-8068-9912e839bd10" providerId="ADAL" clId="{B0AB3369-953A-4FAC-B170-20376B5B0CA8}" dt="2020-04-30T15:46:52.890" v="361"/>
          <ac:spMkLst>
            <pc:docMk/>
            <pc:sldMk cId="868318892" sldId="266"/>
            <ac:spMk id="6" creationId="{CB44330D-EA18-4254-AA95-EB49948539B8}"/>
          </ac:spMkLst>
        </pc:spChg>
        <pc:spChg chg="add del">
          <ac:chgData name="Myers, Steve" userId="8db794f7-5afc-4143-8068-9912e839bd10" providerId="ADAL" clId="{B0AB3369-953A-4FAC-B170-20376B5B0CA8}" dt="2020-04-30T15:28:04.225" v="280" actId="26606"/>
          <ac:spMkLst>
            <pc:docMk/>
            <pc:sldMk cId="868318892" sldId="266"/>
            <ac:spMk id="7" creationId="{32BC26D8-82FB-445E-AA49-62A77D7C1EE0}"/>
          </ac:spMkLst>
        </pc:spChg>
        <pc:spChg chg="add">
          <ac:chgData name="Myers, Steve" userId="8db794f7-5afc-4143-8068-9912e839bd10" providerId="ADAL" clId="{B0AB3369-953A-4FAC-B170-20376B5B0CA8}" dt="2020-04-30T15:48:40.820" v="374" actId="26606"/>
          <ac:spMkLst>
            <pc:docMk/>
            <pc:sldMk cId="868318892" sldId="266"/>
            <ac:spMk id="8" creationId="{32BC26D8-82FB-445E-AA49-62A77D7C1EE0}"/>
          </ac:spMkLst>
        </pc:spChg>
        <pc:spChg chg="add del">
          <ac:chgData name="Myers, Steve" userId="8db794f7-5afc-4143-8068-9912e839bd10" providerId="ADAL" clId="{B0AB3369-953A-4FAC-B170-20376B5B0CA8}" dt="2020-04-30T15:28:04.225" v="280" actId="26606"/>
          <ac:spMkLst>
            <pc:docMk/>
            <pc:sldMk cId="868318892" sldId="266"/>
            <ac:spMk id="9" creationId="{CB44330D-EA18-4254-AA95-EB49948539B8}"/>
          </ac:spMkLst>
        </pc:spChg>
        <pc:spChg chg="add">
          <ac:chgData name="Myers, Steve" userId="8db794f7-5afc-4143-8068-9912e839bd10" providerId="ADAL" clId="{B0AB3369-953A-4FAC-B170-20376B5B0CA8}" dt="2020-04-30T15:48:40.820" v="374" actId="26606"/>
          <ac:spMkLst>
            <pc:docMk/>
            <pc:sldMk cId="868318892" sldId="266"/>
            <ac:spMk id="10" creationId="{CB44330D-EA18-4254-AA95-EB49948539B8}"/>
          </ac:spMkLst>
        </pc:spChg>
        <pc:picChg chg="add mod modCrop">
          <ac:chgData name="Myers, Steve" userId="8db794f7-5afc-4143-8068-9912e839bd10" providerId="ADAL" clId="{B0AB3369-953A-4FAC-B170-20376B5B0CA8}" dt="2020-04-30T15:49:29.071" v="382" actId="14100"/>
          <ac:picMkLst>
            <pc:docMk/>
            <pc:sldMk cId="868318892" sldId="266"/>
            <ac:picMk id="2" creationId="{3DE0416C-6177-4F97-9A1C-FF4B72E986A5}"/>
          </ac:picMkLst>
        </pc:picChg>
        <pc:picChg chg="del">
          <ac:chgData name="Myers, Steve" userId="8db794f7-5afc-4143-8068-9912e839bd10" providerId="ADAL" clId="{B0AB3369-953A-4FAC-B170-20376B5B0CA8}" dt="2020-04-29T17:08:15.683" v="60" actId="478"/>
          <ac:picMkLst>
            <pc:docMk/>
            <pc:sldMk cId="868318892" sldId="266"/>
            <ac:picMk id="5" creationId="{0A1A7858-D401-466A-955C-A53714260BFD}"/>
          </ac:picMkLst>
        </pc:picChg>
      </pc:sldChg>
      <pc:sldChg chg="del">
        <pc:chgData name="Myers, Steve" userId="8db794f7-5afc-4143-8068-9912e839bd10" providerId="ADAL" clId="{B0AB3369-953A-4FAC-B170-20376B5B0CA8}" dt="2020-04-29T20:21:35.330" v="244" actId="2696"/>
        <pc:sldMkLst>
          <pc:docMk/>
          <pc:sldMk cId="3929322239" sldId="267"/>
        </pc:sldMkLst>
      </pc:sldChg>
      <pc:sldChg chg="addSp delSp modSp mod ord setBg delDesignElem">
        <pc:chgData name="Myers, Steve" userId="8db794f7-5afc-4143-8068-9912e839bd10" providerId="ADAL" clId="{B0AB3369-953A-4FAC-B170-20376B5B0CA8}" dt="2020-04-30T15:47:50.428" v="366" actId="26606"/>
        <pc:sldMkLst>
          <pc:docMk/>
          <pc:sldMk cId="3279725203" sldId="268"/>
        </pc:sldMkLst>
        <pc:spChg chg="add del">
          <ac:chgData name="Myers, Steve" userId="8db794f7-5afc-4143-8068-9912e839bd10" providerId="ADAL" clId="{B0AB3369-953A-4FAC-B170-20376B5B0CA8}" dt="2020-04-30T15:46:52.890" v="361"/>
          <ac:spMkLst>
            <pc:docMk/>
            <pc:sldMk cId="3279725203" sldId="268"/>
            <ac:spMk id="5" creationId="{32BC26D8-82FB-445E-AA49-62A77D7C1EE0}"/>
          </ac:spMkLst>
        </pc:spChg>
        <pc:spChg chg="add del">
          <ac:chgData name="Myers, Steve" userId="8db794f7-5afc-4143-8068-9912e839bd10" providerId="ADAL" clId="{B0AB3369-953A-4FAC-B170-20376B5B0CA8}" dt="2020-04-30T15:46:52.890" v="361"/>
          <ac:spMkLst>
            <pc:docMk/>
            <pc:sldMk cId="3279725203" sldId="268"/>
            <ac:spMk id="6" creationId="{CB44330D-EA18-4254-AA95-EB49948539B8}"/>
          </ac:spMkLst>
        </pc:spChg>
        <pc:spChg chg="add del">
          <ac:chgData name="Myers, Steve" userId="8db794f7-5afc-4143-8068-9912e839bd10" providerId="ADAL" clId="{B0AB3369-953A-4FAC-B170-20376B5B0CA8}" dt="2020-04-30T15:27:32.576" v="272" actId="26606"/>
          <ac:spMkLst>
            <pc:docMk/>
            <pc:sldMk cId="3279725203" sldId="268"/>
            <ac:spMk id="7" creationId="{32BC26D8-82FB-445E-AA49-62A77D7C1EE0}"/>
          </ac:spMkLst>
        </pc:spChg>
        <pc:spChg chg="add">
          <ac:chgData name="Myers, Steve" userId="8db794f7-5afc-4143-8068-9912e839bd10" providerId="ADAL" clId="{B0AB3369-953A-4FAC-B170-20376B5B0CA8}" dt="2020-04-30T15:47:50.428" v="366" actId="26606"/>
          <ac:spMkLst>
            <pc:docMk/>
            <pc:sldMk cId="3279725203" sldId="268"/>
            <ac:spMk id="8" creationId="{32BC26D8-82FB-445E-AA49-62A77D7C1EE0}"/>
          </ac:spMkLst>
        </pc:spChg>
        <pc:spChg chg="add del">
          <ac:chgData name="Myers, Steve" userId="8db794f7-5afc-4143-8068-9912e839bd10" providerId="ADAL" clId="{B0AB3369-953A-4FAC-B170-20376B5B0CA8}" dt="2020-04-30T15:27:32.576" v="272" actId="26606"/>
          <ac:spMkLst>
            <pc:docMk/>
            <pc:sldMk cId="3279725203" sldId="268"/>
            <ac:spMk id="9" creationId="{CB44330D-EA18-4254-AA95-EB49948539B8}"/>
          </ac:spMkLst>
        </pc:spChg>
        <pc:spChg chg="add">
          <ac:chgData name="Myers, Steve" userId="8db794f7-5afc-4143-8068-9912e839bd10" providerId="ADAL" clId="{B0AB3369-953A-4FAC-B170-20376B5B0CA8}" dt="2020-04-30T15:47:50.428" v="366" actId="26606"/>
          <ac:spMkLst>
            <pc:docMk/>
            <pc:sldMk cId="3279725203" sldId="268"/>
            <ac:spMk id="10" creationId="{CB44330D-EA18-4254-AA95-EB49948539B8}"/>
          </ac:spMkLst>
        </pc:spChg>
        <pc:picChg chg="add mod modCrop">
          <ac:chgData name="Myers, Steve" userId="8db794f7-5afc-4143-8068-9912e839bd10" providerId="ADAL" clId="{B0AB3369-953A-4FAC-B170-20376B5B0CA8}" dt="2020-04-30T15:46:29.317" v="347" actId="26606"/>
          <ac:picMkLst>
            <pc:docMk/>
            <pc:sldMk cId="3279725203" sldId="268"/>
            <ac:picMk id="2" creationId="{FE0FF06E-BDE5-4C9F-9E90-04F3FF90E189}"/>
          </ac:picMkLst>
        </pc:picChg>
        <pc:picChg chg="del">
          <ac:chgData name="Myers, Steve" userId="8db794f7-5afc-4143-8068-9912e839bd10" providerId="ADAL" clId="{B0AB3369-953A-4FAC-B170-20376B5B0CA8}" dt="2020-04-29T17:08:31.997" v="66" actId="478"/>
          <ac:picMkLst>
            <pc:docMk/>
            <pc:sldMk cId="3279725203" sldId="268"/>
            <ac:picMk id="4" creationId="{D313191C-5C40-4E2D-82F5-EC8FF8515073}"/>
          </ac:picMkLst>
        </pc:picChg>
      </pc:sldChg>
      <pc:sldChg chg="addSp delSp modSp add mod setBg delDesignElem">
        <pc:chgData name="Myers, Steve" userId="8db794f7-5afc-4143-8068-9912e839bd10" providerId="ADAL" clId="{B0AB3369-953A-4FAC-B170-20376B5B0CA8}" dt="2020-04-30T15:47:38.172" v="365" actId="26606"/>
        <pc:sldMkLst>
          <pc:docMk/>
          <pc:sldMk cId="810033830" sldId="269"/>
        </pc:sldMkLst>
        <pc:spChg chg="del">
          <ac:chgData name="Myers, Steve" userId="8db794f7-5afc-4143-8068-9912e839bd10" providerId="ADAL" clId="{B0AB3369-953A-4FAC-B170-20376B5B0CA8}" dt="2020-04-30T15:24:06.504" v="251" actId="478"/>
          <ac:spMkLst>
            <pc:docMk/>
            <pc:sldMk cId="810033830" sldId="269"/>
            <ac:spMk id="2" creationId="{2EC69C9D-1B33-4093-86BA-09CC14DB3DD1}"/>
          </ac:spMkLst>
        </pc:spChg>
        <pc:spChg chg="del">
          <ac:chgData name="Myers, Steve" userId="8db794f7-5afc-4143-8068-9912e839bd10" providerId="ADAL" clId="{B0AB3369-953A-4FAC-B170-20376B5B0CA8}" dt="2020-04-30T15:24:09.230" v="252" actId="478"/>
          <ac:spMkLst>
            <pc:docMk/>
            <pc:sldMk cId="810033830" sldId="269"/>
            <ac:spMk id="3" creationId="{BB497A53-1E3F-4473-B8E7-CB2C402D0138}"/>
          </ac:spMkLst>
        </pc:spChg>
        <pc:spChg chg="add del">
          <ac:chgData name="Myers, Steve" userId="8db794f7-5afc-4143-8068-9912e839bd10" providerId="ADAL" clId="{B0AB3369-953A-4FAC-B170-20376B5B0CA8}" dt="2020-04-30T15:46:11.842" v="346" actId="26606"/>
          <ac:spMkLst>
            <pc:docMk/>
            <pc:sldMk cId="810033830" sldId="269"/>
            <ac:spMk id="9" creationId="{22C6C9C9-83BF-4A6C-A1BF-C1735C61B4FF}"/>
          </ac:spMkLst>
        </pc:spChg>
        <pc:spChg chg="add del">
          <ac:chgData name="Myers, Steve" userId="8db794f7-5afc-4143-8068-9912e839bd10" providerId="ADAL" clId="{B0AB3369-953A-4FAC-B170-20376B5B0CA8}" dt="2020-04-30T15:47:31.733" v="364"/>
          <ac:spMkLst>
            <pc:docMk/>
            <pc:sldMk cId="810033830" sldId="269"/>
            <ac:spMk id="10" creationId="{D99D2C73-08B0-4F6B-A8E9-4651E6BDBE48}"/>
          </ac:spMkLst>
        </pc:spChg>
        <pc:spChg chg="add del">
          <ac:chgData name="Myers, Steve" userId="8db794f7-5afc-4143-8068-9912e839bd10" providerId="ADAL" clId="{B0AB3369-953A-4FAC-B170-20376B5B0CA8}" dt="2020-04-30T15:46:42.184" v="348" actId="26606"/>
          <ac:spMkLst>
            <pc:docMk/>
            <pc:sldMk cId="810033830" sldId="269"/>
            <ac:spMk id="11" creationId="{0205D939-00C4-4F2E-9797-3170DD040D90}"/>
          </ac:spMkLst>
        </pc:spChg>
        <pc:spChg chg="add del">
          <ac:chgData name="Myers, Steve" userId="8db794f7-5afc-4143-8068-9912e839bd10" providerId="ADAL" clId="{B0AB3369-953A-4FAC-B170-20376B5B0CA8}" dt="2020-04-30T15:27:42.045" v="274" actId="26606"/>
          <ac:spMkLst>
            <pc:docMk/>
            <pc:sldMk cId="810033830" sldId="269"/>
            <ac:spMk id="12" creationId="{0205D939-00C4-4F2E-9797-3170DD040D90}"/>
          </ac:spMkLst>
        </pc:spChg>
        <pc:spChg chg="add del">
          <ac:chgData name="Myers, Steve" userId="8db794f7-5afc-4143-8068-9912e839bd10" providerId="ADAL" clId="{B0AB3369-953A-4FAC-B170-20376B5B0CA8}" dt="2020-04-30T15:46:42.184" v="348" actId="26606"/>
          <ac:spMkLst>
            <pc:docMk/>
            <pc:sldMk cId="810033830" sldId="269"/>
            <ac:spMk id="13" creationId="{38EE4E44-1403-472B-8C01-D354CB8F5AE7}"/>
          </ac:spMkLst>
        </pc:spChg>
        <pc:spChg chg="add del">
          <ac:chgData name="Myers, Steve" userId="8db794f7-5afc-4143-8068-9912e839bd10" providerId="ADAL" clId="{B0AB3369-953A-4FAC-B170-20376B5B0CA8}" dt="2020-04-30T15:27:42.045" v="274" actId="26606"/>
          <ac:spMkLst>
            <pc:docMk/>
            <pc:sldMk cId="810033830" sldId="269"/>
            <ac:spMk id="14" creationId="{38EE4E44-1403-472B-8C01-D354CB8F5AE7}"/>
          </ac:spMkLst>
        </pc:spChg>
        <pc:spChg chg="add del">
          <ac:chgData name="Myers, Steve" userId="8db794f7-5afc-4143-8068-9912e839bd10" providerId="ADAL" clId="{B0AB3369-953A-4FAC-B170-20376B5B0CA8}" dt="2020-04-30T15:47:31.733" v="364"/>
          <ac:spMkLst>
            <pc:docMk/>
            <pc:sldMk cId="810033830" sldId="269"/>
            <ac:spMk id="15" creationId="{968DB88C-7EF2-487C-85D1-848F61F13E3F}"/>
          </ac:spMkLst>
        </pc:spChg>
        <pc:spChg chg="add del">
          <ac:chgData name="Myers, Steve" userId="8db794f7-5afc-4143-8068-9912e839bd10" providerId="ADAL" clId="{B0AB3369-953A-4FAC-B170-20376B5B0CA8}" dt="2020-04-30T15:27:42.045" v="274" actId="26606"/>
          <ac:spMkLst>
            <pc:docMk/>
            <pc:sldMk cId="810033830" sldId="269"/>
            <ac:spMk id="16" creationId="{583CCE40-4C5F-42D3-86D9-7892AD1E98E3}"/>
          </ac:spMkLst>
        </pc:spChg>
        <pc:spChg chg="add">
          <ac:chgData name="Myers, Steve" userId="8db794f7-5afc-4143-8068-9912e839bd10" providerId="ADAL" clId="{B0AB3369-953A-4FAC-B170-20376B5B0CA8}" dt="2020-04-30T15:47:38.172" v="365" actId="26606"/>
          <ac:spMkLst>
            <pc:docMk/>
            <pc:sldMk cId="810033830" sldId="269"/>
            <ac:spMk id="17" creationId="{D99D2C73-08B0-4F6B-A8E9-4651E6BDBE48}"/>
          </ac:spMkLst>
        </pc:spChg>
        <pc:spChg chg="add del">
          <ac:chgData name="Myers, Steve" userId="8db794f7-5afc-4143-8068-9912e839bd10" providerId="ADAL" clId="{B0AB3369-953A-4FAC-B170-20376B5B0CA8}" dt="2020-04-30T15:46:42.184" v="348" actId="26606"/>
          <ac:spMkLst>
            <pc:docMk/>
            <pc:sldMk cId="810033830" sldId="269"/>
            <ac:spMk id="18" creationId="{583CCE40-4C5F-42D3-86D9-7892AD1E98E3}"/>
          </ac:spMkLst>
        </pc:spChg>
        <pc:spChg chg="add">
          <ac:chgData name="Myers, Steve" userId="8db794f7-5afc-4143-8068-9912e839bd10" providerId="ADAL" clId="{B0AB3369-953A-4FAC-B170-20376B5B0CA8}" dt="2020-04-30T15:47:38.172" v="365" actId="26606"/>
          <ac:spMkLst>
            <pc:docMk/>
            <pc:sldMk cId="810033830" sldId="269"/>
            <ac:spMk id="19" creationId="{968DB88C-7EF2-487C-85D1-848F61F13E3F}"/>
          </ac:spMkLst>
        </pc:spChg>
        <pc:spChg chg="add del">
          <ac:chgData name="Myers, Steve" userId="8db794f7-5afc-4143-8068-9912e839bd10" providerId="ADAL" clId="{B0AB3369-953A-4FAC-B170-20376B5B0CA8}" dt="2020-04-30T15:46:52.890" v="361"/>
          <ac:spMkLst>
            <pc:docMk/>
            <pc:sldMk cId="810033830" sldId="269"/>
            <ac:spMk id="23" creationId="{D99D2C73-08B0-4F6B-A8E9-4651E6BDBE48}"/>
          </ac:spMkLst>
        </pc:spChg>
        <pc:spChg chg="add del">
          <ac:chgData name="Myers, Steve" userId="8db794f7-5afc-4143-8068-9912e839bd10" providerId="ADAL" clId="{B0AB3369-953A-4FAC-B170-20376B5B0CA8}" dt="2020-04-30T15:46:52.890" v="361"/>
          <ac:spMkLst>
            <pc:docMk/>
            <pc:sldMk cId="810033830" sldId="269"/>
            <ac:spMk id="25" creationId="{968DB88C-7EF2-487C-85D1-848F61F13E3F}"/>
          </ac:spMkLst>
        </pc:spChg>
        <pc:picChg chg="add mod ord">
          <ac:chgData name="Myers, Steve" userId="8db794f7-5afc-4143-8068-9912e839bd10" providerId="ADAL" clId="{B0AB3369-953A-4FAC-B170-20376B5B0CA8}" dt="2020-04-30T15:46:42.184" v="348" actId="26606"/>
          <ac:picMkLst>
            <pc:docMk/>
            <pc:sldMk cId="810033830" sldId="269"/>
            <ac:picMk id="5" creationId="{50D6758E-B024-4330-BD0F-BB4DB1F5B67E}"/>
          </ac:picMkLst>
        </pc:picChg>
        <pc:picChg chg="add mod ord">
          <ac:chgData name="Myers, Steve" userId="8db794f7-5afc-4143-8068-9912e839bd10" providerId="ADAL" clId="{B0AB3369-953A-4FAC-B170-20376B5B0CA8}" dt="2020-04-30T15:46:42.184" v="348" actId="26606"/>
          <ac:picMkLst>
            <pc:docMk/>
            <pc:sldMk cId="810033830" sldId="269"/>
            <ac:picMk id="7" creationId="{5DBC6504-393D-4E5E-8634-0454F706C9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42CF-6181-4780-B856-2410D416294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8BA-CCFE-4ABF-B67D-8290EA3D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3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42CF-6181-4780-B856-2410D416294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8BA-CCFE-4ABF-B67D-8290EA3D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1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42CF-6181-4780-B856-2410D416294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8BA-CCFE-4ABF-B67D-8290EA3D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8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442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-1" y="906234"/>
            <a:ext cx="12191999" cy="2403645"/>
          </a:xfrm>
          <a:effectLst/>
        </p:spPr>
        <p:txBody>
          <a:bodyPr>
            <a:normAutofit/>
          </a:bodyPr>
          <a:lstStyle>
            <a:lvl1pPr>
              <a:defRPr sz="5867" b="0">
                <a:solidFill>
                  <a:srgbClr val="04286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828800" y="333313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6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42CF-6181-4780-B856-2410D416294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8BA-CCFE-4ABF-B67D-8290EA3D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5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42CF-6181-4780-B856-2410D416294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8BA-CCFE-4ABF-B67D-8290EA3D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3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42CF-6181-4780-B856-2410D416294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8BA-CCFE-4ABF-B67D-8290EA3D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8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42CF-6181-4780-B856-2410D416294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8BA-CCFE-4ABF-B67D-8290EA3D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3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42CF-6181-4780-B856-2410D416294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8BA-CCFE-4ABF-B67D-8290EA3D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9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42CF-6181-4780-B856-2410D416294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8BA-CCFE-4ABF-B67D-8290EA3D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42CF-6181-4780-B856-2410D416294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8BA-CCFE-4ABF-B67D-8290EA3D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6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42CF-6181-4780-B856-2410D416294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8BA-CCFE-4ABF-B67D-8290EA3D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7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D42CF-6181-4780-B856-2410D416294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418BA-CCFE-4ABF-B67D-8290EA3D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346A6-26A1-421A-88ED-AE9338F2B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Wiegmann Wisdom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2EBDF1-67C2-418F-A77F-D945AB367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New Products featuring the KwikHinge</a:t>
            </a:r>
          </a:p>
          <a:p>
            <a:r>
              <a:rPr lang="en-US" sz="2400" b="1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4/30/2020</a:t>
            </a:r>
          </a:p>
        </p:txBody>
      </p:sp>
      <p:cxnSp>
        <p:nvCxnSpPr>
          <p:cNvPr id="23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2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8559EE-D06D-4B14-9B59-3BFCD3698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9" r="4249"/>
          <a:stretch/>
        </p:blipFill>
        <p:spPr>
          <a:xfrm>
            <a:off x="1439899" y="643467"/>
            <a:ext cx="93122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1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1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35D446-FBBC-402F-AFF8-F887ECC1E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7" t="7205" b="2306"/>
          <a:stretch/>
        </p:blipFill>
        <p:spPr>
          <a:xfrm>
            <a:off x="643467" y="1281332"/>
            <a:ext cx="10905066" cy="429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16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1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56E516-ED53-4E1C-B85C-F4AB6698C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49"/>
          <a:stretch/>
        </p:blipFill>
        <p:spPr>
          <a:xfrm>
            <a:off x="836242" y="643467"/>
            <a:ext cx="920583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1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C05BC4-430A-4118-9C22-6CB3C1910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45935"/>
            <a:ext cx="10415450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0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0FF06E-BDE5-4C9F-9E90-04F3FF90E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1" t="-2934" r="3785"/>
          <a:stretch/>
        </p:blipFill>
        <p:spPr>
          <a:xfrm>
            <a:off x="1407670" y="643467"/>
            <a:ext cx="937666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2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2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F78E7-72EF-46F7-AFE5-EB658DF9F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5495995" cy="58978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3ED26F-C3D5-40AD-8409-7BA0D171A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006" y="480059"/>
            <a:ext cx="5741981" cy="58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6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2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9F214D-7CE2-4B16-8552-84DA5BE46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"/>
          <a:stretch/>
        </p:blipFill>
        <p:spPr>
          <a:xfrm>
            <a:off x="888453" y="643467"/>
            <a:ext cx="1041509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7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69010B-0AC7-46B1-9113-4ADDE492E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6" r="7048"/>
          <a:stretch/>
        </p:blipFill>
        <p:spPr>
          <a:xfrm>
            <a:off x="979715" y="643467"/>
            <a:ext cx="102543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2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2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8916C7-86E9-4EA4-90AA-D7BB064EB0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8" r="1966" b="4051"/>
          <a:stretch/>
        </p:blipFill>
        <p:spPr>
          <a:xfrm>
            <a:off x="643467" y="740926"/>
            <a:ext cx="10905066" cy="537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2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2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338FB7-FF1C-4650-A261-D4177499E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" t="289" r="4459" b="4047"/>
          <a:stretch/>
        </p:blipFill>
        <p:spPr>
          <a:xfrm>
            <a:off x="1110343" y="643467"/>
            <a:ext cx="964554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67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2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9D2BF5-F259-4977-B31E-026D51677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6" r="9707" b="3198"/>
          <a:stretch/>
        </p:blipFill>
        <p:spPr>
          <a:xfrm>
            <a:off x="897682" y="643467"/>
            <a:ext cx="1039663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66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2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E0416C-6177-4F97-9A1C-FF4B72E98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8" t="574" r="6492" b="2794"/>
          <a:stretch/>
        </p:blipFill>
        <p:spPr>
          <a:xfrm>
            <a:off x="1436914" y="643467"/>
            <a:ext cx="912767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18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50AA7AB1B305499293356C5840C018" ma:contentTypeVersion="7" ma:contentTypeDescription="Create a new document." ma:contentTypeScope="" ma:versionID="59cbb0480b0a275f0b1b0cd01a949bad">
  <xsd:schema xmlns:xsd="http://www.w3.org/2001/XMLSchema" xmlns:xs="http://www.w3.org/2001/XMLSchema" xmlns:p="http://schemas.microsoft.com/office/2006/metadata/properties" xmlns:ns3="e367d48d-dc70-455c-a435-43dc65efe121" targetNamespace="http://schemas.microsoft.com/office/2006/metadata/properties" ma:root="true" ma:fieldsID="30b6d080b2ef13a3ebde50bddb0ae6f0" ns3:_="">
    <xsd:import namespace="e367d48d-dc70-455c-a435-43dc65efe1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7d48d-dc70-455c-a435-43dc65efe1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89FFF5-D3D9-459B-A326-F854E338EDAB}">
  <ds:schemaRefs>
    <ds:schemaRef ds:uri="http://purl.org/dc/terms/"/>
    <ds:schemaRef ds:uri="http://schemas.openxmlformats.org/package/2006/metadata/core-properties"/>
    <ds:schemaRef ds:uri="http://purl.org/dc/dcmitype/"/>
    <ds:schemaRef ds:uri="e367d48d-dc70-455c-a435-43dc65efe12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F809738-54DA-4D69-972C-E0A5FAAB8C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67d48d-dc70-455c-a435-43dc65efe1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990A11-F13F-4B28-91CA-153C02DA54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Wiegmann Wisdom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Wiegmann Wisdom</dc:title>
  <dc:creator>Myers, Steve</dc:creator>
  <cp:lastModifiedBy>Myers, Steve</cp:lastModifiedBy>
  <cp:revision>1</cp:revision>
  <dcterms:created xsi:type="dcterms:W3CDTF">2020-04-30T16:38:08Z</dcterms:created>
  <dcterms:modified xsi:type="dcterms:W3CDTF">2020-04-30T21:28:48Z</dcterms:modified>
</cp:coreProperties>
</file>